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40000"/>
    <a:srgbClr val="00003C"/>
    <a:srgbClr val="000036"/>
    <a:srgbClr val="000066"/>
    <a:srgbClr val="CCFFFF"/>
    <a:srgbClr val="0100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787"/>
    <p:restoredTop sz="90929"/>
  </p:normalViewPr>
  <p:slideViewPr>
    <p:cSldViewPr>
      <p:cViewPr varScale="1">
        <p:scale>
          <a:sx n="117" d="100"/>
          <a:sy n="117" d="100"/>
        </p:scale>
        <p:origin x="-21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E329F7-1B49-453E-ABB4-F9E695E470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9B0C4-D4D0-4EC3-BB68-605BFDB534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609600"/>
            <a:ext cx="20193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609600"/>
            <a:ext cx="59055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87AEC-66F0-45E2-A1CA-61ACBC97B3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DCB84-1E4E-44F7-AB62-605CC1135E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20ED4-1962-4DE5-A67C-787B649DEF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62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962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E8E04-194B-40CB-B610-2487120072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53332-6429-48DB-AE3D-8EEB1E4358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27DC92-9AAF-431E-BF47-12BF5BBA4C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D18C7-347E-46B5-A655-FEBD0A8F5F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BFFB3-0B8A-42A0-9E64-3640178F27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E13D32-4235-4748-9D65-165BC838F8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609600"/>
            <a:ext cx="8001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077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60AF5696-1DF8-45B3-942F-DD9D7F98D9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C Futura Casual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C Futura Casual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C Futura Casual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C Futura Casual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C Futura Casual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C Futura Casual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C Futura Casual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C Futura Casual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4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40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36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32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32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32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32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32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32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dirty="0" smtClean="0"/>
              <a:t>Chapter 2</a:t>
            </a:r>
            <a:endParaRPr 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/>
          <a:p>
            <a:r>
              <a:rPr lang="en-US" dirty="0" smtClean="0"/>
              <a:t>Class Discussion</a:t>
            </a:r>
          </a:p>
          <a:p>
            <a:r>
              <a:rPr lang="en-US" dirty="0" smtClean="0"/>
              <a:t>(Hope you are ready!)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 #4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2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Which </a:t>
            </a:r>
            <a:r>
              <a:rPr lang="en-US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was the most important factor shaping the development of England’s southern colonies in the 17th century?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•Indian Relations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•One-Crop Plantation Economy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•Slavery *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 #5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2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Compare </a:t>
            </a:r>
            <a:r>
              <a:rPr lang="en-US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and contrast the early colonial empires of Spain and England.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•Motives for Colonization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•Economic Foundations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•</a:t>
            </a:r>
            <a:r>
              <a:rPr lang="en-US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Relations with Africans and Native Americans *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838200"/>
            <a:ext cx="653664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8298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What was the primary purpose of the English settlement of Jamestown, and how successful were the colonists in achieving that goal in the first twenty years? </a:t>
            </a:r>
          </a:p>
          <a:p>
            <a:pPr marL="0" indent="0">
              <a:buNone/>
            </a:pPr>
            <a:r>
              <a:rPr lang="en-US" dirty="0" smtClean="0"/>
              <a:t>•Competition with Spain </a:t>
            </a:r>
          </a:p>
          <a:p>
            <a:pPr marL="0" indent="0">
              <a:buNone/>
            </a:pPr>
            <a:r>
              <a:rPr lang="en-US" dirty="0" smtClean="0"/>
              <a:t>•Protestant Reformation </a:t>
            </a:r>
          </a:p>
          <a:p>
            <a:pPr marL="0" indent="0">
              <a:buNone/>
            </a:pPr>
            <a:r>
              <a:rPr lang="en-US" dirty="0" smtClean="0"/>
              <a:t>•Irish Uprising </a:t>
            </a:r>
          </a:p>
          <a:p>
            <a:pPr marL="0" indent="0">
              <a:buNone/>
            </a:pPr>
            <a:r>
              <a:rPr lang="en-US" dirty="0" smtClean="0"/>
              <a:t>•Elizabeth and Philip </a:t>
            </a:r>
          </a:p>
          <a:p>
            <a:pPr marL="0" indent="0">
              <a:buNone/>
            </a:pPr>
            <a:r>
              <a:rPr lang="en-US" dirty="0" smtClean="0"/>
              <a:t>•Overpopulation </a:t>
            </a:r>
          </a:p>
          <a:p>
            <a:pPr marL="0" indent="0">
              <a:buNone/>
            </a:pPr>
            <a:r>
              <a:rPr lang="en-US" dirty="0" smtClean="0"/>
              <a:t>•Economic Incentives *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789433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4586" y="1676400"/>
            <a:ext cx="358962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438400"/>
            <a:ext cx="3962400" cy="218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/>
              <a:t>	</a:t>
            </a:r>
            <a:r>
              <a:rPr lang="en-US" sz="2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 </a:t>
            </a:r>
            <a:r>
              <a:rPr lang="en-US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what ways did the relationship between whites and Native Americans in Virginia establish the pattern for later relations across North America?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•Powhatan’s Confederacy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•Lord De La </a:t>
            </a:r>
            <a:r>
              <a:rPr lang="en-US" sz="28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Warr</a:t>
            </a:r>
            <a:r>
              <a:rPr lang="en-US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and Irish Tactics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•First and Second Anglo-Powhatan Wars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•The Three D’s *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8077200" cy="4048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5257800"/>
            <a:ext cx="61282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2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What </a:t>
            </a:r>
            <a:r>
              <a:rPr lang="en-US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features were common to all of England’s southern colonies, and what features were peculiar to each one?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•Virginia – Child of Tobacco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•Maryland – Catholic Haven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•West Indies – Way Station to Mainland America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•Colonizing the Carolinas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•Georgia – Buffer Colony *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62000"/>
            <a:ext cx="3440634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838200"/>
            <a:ext cx="3962400" cy="520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halkboard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echalkboard</Template>
  <TotalTime>23</TotalTime>
  <Words>30</Words>
  <Application>Microsoft Office PowerPoint</Application>
  <PresentationFormat>On-screen Show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echalkboard</vt:lpstr>
      <vt:lpstr>Chapter 2</vt:lpstr>
      <vt:lpstr>PowerPoint Presentation</vt:lpstr>
      <vt:lpstr>Discussion Question #1</vt:lpstr>
      <vt:lpstr>PowerPoint Presentation</vt:lpstr>
      <vt:lpstr>PowerPoint Presentation</vt:lpstr>
      <vt:lpstr>Discussion Question #2</vt:lpstr>
      <vt:lpstr>PowerPoint Presentation</vt:lpstr>
      <vt:lpstr>Discussion Question #3</vt:lpstr>
      <vt:lpstr>PowerPoint Presentation</vt:lpstr>
      <vt:lpstr>Discussion Question #4</vt:lpstr>
      <vt:lpstr>Discussion Question #5</vt:lpstr>
      <vt:lpstr>PowerPoint Presentation</vt:lpstr>
    </vt:vector>
  </TitlesOfParts>
  <Company>PFISD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</dc:title>
  <dc:creator>e800856</dc:creator>
  <cp:lastModifiedBy>Hellen Barczi</cp:lastModifiedBy>
  <cp:revision>4</cp:revision>
  <dcterms:created xsi:type="dcterms:W3CDTF">2012-08-27T18:52:05Z</dcterms:created>
  <dcterms:modified xsi:type="dcterms:W3CDTF">2013-06-20T16:00:22Z</dcterms:modified>
</cp:coreProperties>
</file>